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290" r:id="rId3"/>
    <p:sldId id="278" r:id="rId4"/>
    <p:sldId id="294" r:id="rId5"/>
    <p:sldId id="279" r:id="rId6"/>
    <p:sldId id="293" r:id="rId7"/>
    <p:sldId id="260" r:id="rId8"/>
    <p:sldId id="292" r:id="rId9"/>
    <p:sldId id="277" r:id="rId10"/>
    <p:sldId id="291" r:id="rId11"/>
    <p:sldId id="262" r:id="rId12"/>
    <p:sldId id="287" r:id="rId13"/>
    <p:sldId id="280" r:id="rId14"/>
    <p:sldId id="288" r:id="rId15"/>
    <p:sldId id="265" r:id="rId16"/>
    <p:sldId id="289" r:id="rId17"/>
    <p:sldId id="281" r:id="rId18"/>
    <p:sldId id="285" r:id="rId19"/>
    <p:sldId id="26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3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757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93AA-4022-4A5A-BCA6-67814A2714E7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92C8-963E-44B8-AC97-5A22E5E7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0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92C8-963E-44B8-AC97-5A22E5E7E0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5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13, 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 descr="0_665a4_6c18533a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05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/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/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>Дикие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>животные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>Пензенского края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CrackMan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22935"/>
            <a:ext cx="1143000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044427" cy="36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571480"/>
            <a:ext cx="16764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29" y="1804436"/>
            <a:ext cx="1508348" cy="2304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8856984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4947"/>
            <a:ext cx="1224136" cy="1636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93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04664"/>
            <a:ext cx="77724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400800" cy="39604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ЗАЯЦ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"Косым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" зайца прозвали потому, что его большие глаза расположены по бокам головы. И он видит не только впереди себя, но и то, что происходит по бокам и даже сзади. И сверху видит!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А врагов у зайца хватает. Это и 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волки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 и лисы, и хищные птицы. Поэтому главная задача для длинноухого - затаиться, стать почти невидимым.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Заяц - беляк зимой меняет серую шубку на белую. Нелегко теперь заметить его среди сугробов. А заяц-русак - он встречается в полях, степях - весь год ходит в одной шубке. 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 сказках заяц - трусишка. Но не сказочный заяц - умный зверь. Может сбить со следа не только лисицу, но и охотника.</a:t>
            </a:r>
          </a:p>
          <a:p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122" name="Picture 2" descr="C:\Users\Мама Ира\AppData\Local\Microsoft\Windows\Temporary Internet Files\Content.IE5\YZTCJGM2\MC900324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23467" cy="1818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1381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052736"/>
            <a:ext cx="8743950" cy="5805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7" y="5229200"/>
            <a:ext cx="1501899" cy="18002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5788722" y="1052736"/>
            <a:ext cx="3347864" cy="864096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 заяц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85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568952" cy="52565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БЕЛКА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Наверное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, многие видели белку - рыжего зверька с большим пушистым хвостом. Белка смело прыгает с ветки на ветку, с одного дерева на другое.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Белка очень любит орешки и семена сосновых и еловых шишек. Она ловко распотрошит шишку, достанет из неё семена - и скоро от шишки останется только ворох чешуек.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Белке нравятся грибы! Она их даже на зиму заготавливает. Нанижет грибы на веточки и сучки деревьев и сушит, прямо, как заботливая хозяйка. Зимой, когда холодно и голодно, грибы ей очень пригодятся.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Ест белка и улиток, и насекомых. </a:t>
            </a:r>
          </a:p>
          <a:p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146" name="Picture 2" descr="C:\Users\Мама Ира\AppData\Local\Microsoft\Windows\Temporary Internet Files\Content.IE5\YZTCJGM2\MC900441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76" y="1052736"/>
            <a:ext cx="1224000" cy="1099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225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24936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5302771"/>
            <a:ext cx="1872207" cy="1555229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588224" y="980728"/>
            <a:ext cx="2555776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 белка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160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1602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КАБАН</a:t>
            </a:r>
          </a:p>
          <a:p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У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кабана - мощное тело, покрытое густой, жёсткой щетиной. Морда самца украшена большими острыми клыками. Удара кабаньих клыков побаиваются даже волки и тигры.</a:t>
            </a:r>
          </a:p>
          <a:p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Сильный и грозный кабан - родоначальник домашних свиней. Произошло это очень - очень давно. Считается, что первым домашним животным стала собака, а вторым - дикая свинья, которая со временем превратилась в хорошо всем знакомую "хавронью".</a:t>
            </a:r>
          </a:p>
          <a:p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Нелегко было одомашнить кабана. Спокойный на вид, даже ленивый, он в минуту опасности становится свирепым и опасным зверем.</a:t>
            </a:r>
          </a:p>
          <a:p>
            <a:endParaRPr lang="ru-RU" sz="3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Мама Ира\AppData\Local\Microsoft\Windows\Temporary Internet Files\Content.IE5\YZTCJGM2\MC900324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677">
            <a:off x="7092280" y="5301208"/>
            <a:ext cx="1914754" cy="1289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719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1" y="1110556"/>
            <a:ext cx="8864791" cy="5701371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5419588" y="5733255"/>
            <a:ext cx="3724411" cy="1078671"/>
          </a:xfrm>
          <a:prstGeom prst="foldedCorne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кабан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416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50405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ЁЖ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Колобок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- колючий бок. Кто это такой? Правильно, ежик. У него на спине много колючих, острых иголок. А зачем ежику такая колючая шубка? Ими он защищается от врагов. В случае опасности сворачивается в клубок: мало найдется желающих уколоть нос или лапу.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Но вот опасность миновала, колючий колобок развернулся, и показалась узкая мордочка с черным носом, блестящими глазками - бусинками. Видны лапки с коготками, а если присмотреться, то и ушки. Ежик фырчит, пыхтит, торопится: ему пора обедать.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Днем ежи спят, забравшись в норку или укрывшись в густых кустах. А на поиски добычи выходят вечером. 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89240"/>
            <a:ext cx="104775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20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5"/>
            <a:ext cx="7488832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79789"/>
            <a:ext cx="1564382" cy="2272655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107504" y="1098915"/>
            <a:ext cx="1728192" cy="1033941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 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ruthCYR Ultra" pitchFamily="50" charset="-52"/>
              </a:rPr>
              <a:t>ёж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ruthCYR Ultra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27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 Ира\AppData\Local\Microsoft\Windows\Temporary Internet Files\Content.IE5\DOGCT7D1\MC900332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52" y="5128519"/>
            <a:ext cx="1825142" cy="159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 БОБР</a:t>
            </a:r>
          </a:p>
          <a:p>
            <a:pPr algn="l"/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Бобр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достаточно крупный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зверек. 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Живет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на лесных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рекам, отлично плавает и ныряет. Шкура бобра покрыта шерстью двух типов. Одни ворсинки длинные, черные и блестящие, другие более короткие и мягкие, образующие плотный подшерсток,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не позволяющий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воде соприкасаться с кожей. Питается бобр в основном древесной корой, а так же камышом, крапивой и молодыми побегами деревьев.</a:t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Чтобы повалить дерево, бобр начинает глубоко вгрызаться в ствол с одной стороны и продолжает работу по кругу до тех пор, пока дерево не упадет на землю.</a:t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endParaRPr lang="ru-RU" sz="3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469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616624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1139339"/>
            <a:ext cx="2376264" cy="105841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 </a:t>
            </a:r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бобр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000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600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МЕДВЕДЬ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Медведь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живет в лесу, он большой и сильный. Густая теплая шуба темно - коричневого, бурого цвета. Он герой многих сказок, в которых его величают то Михаилом </a:t>
            </a:r>
            <a:r>
              <a:rPr lang="ru-RU" sz="2400" dirty="0" err="1">
                <a:solidFill>
                  <a:schemeClr val="tx1"/>
                </a:solidFill>
                <a:latin typeface="Arial Narrow" pitchFamily="34" charset="0"/>
              </a:rPr>
              <a:t>Иванычем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, то топтыгиным, то косолапым.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Бурый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медведь - сильное и очень ловкое животное. Он умеет быстро, почти бесшумно бегать, лазить по деревьям и даже прекрасно плавать.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Медведь - знаменитый сладкоежка. Недаром многие люди считают, что слово "медведь" означает "ведает, где мед". А еще медведь любит ягоды, орехи, фрукты и насекомых. Когда созревает овес, медведь часто приходит на поля полакомиться спелыми зернами.</a:t>
            </a:r>
          </a:p>
          <a:p>
            <a:pPr algn="l"/>
            <a:endParaRPr lang="ru-RU" sz="2400" dirty="0">
              <a:latin typeface="Arial Narrow" pitchFamily="34" charset="0"/>
            </a:endParaRPr>
          </a:p>
        </p:txBody>
      </p:sp>
      <p:pic>
        <p:nvPicPr>
          <p:cNvPr id="2050" name="Picture 2" descr="C:\Users\Мама Ира\AppData\Local\Microsoft\Windows\Temporary Internet Files\Content.IE5\Q83RY3V7\MC9003561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95" y="1340768"/>
            <a:ext cx="1784909" cy="1285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294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4563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b="1" dirty="0" smtClean="0">
                <a:solidFill>
                  <a:srgbClr val="2303AD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b="1" dirty="0" smtClean="0">
                <a:solidFill>
                  <a:srgbClr val="2303AD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85878"/>
            <a:ext cx="2257425" cy="1695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963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2780"/>
            <a:ext cx="8712967" cy="544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354501"/>
            <a:ext cx="1619672" cy="1512168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5364088" y="5805264"/>
            <a:ext cx="3528390" cy="81581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медведь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078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 Ира\AppData\Local\Microsoft\Windows\Temporary Internet Files\Content.IE5\DOGCT7D1\MC900441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1806575" cy="177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6003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51845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ЛИСА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Лиса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- настоящая красавица. У нее теплая рыжая шубка. Узкая любопытная мордочка. Ушки и лапки у нее черного цвета. Но гордится лиса своим хвостом - большим, пушистым.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Хвост тоже рыжего цвета, а кончик может быть темным или белым. Когда лиса бежит или прыгает, хвост помогает ей сохранить равновесие.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Лиса действительно умный, наблюдательный, ловкий и хитрый зверь. Жить рыжая "плутовка" предпочитает не в дремучем лесу, а ближе к опушке. Или там, где есть поля, овраги, мелкие перелески.</a:t>
            </a:r>
          </a:p>
          <a:p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60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593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440160" cy="1872208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6166" y="1124744"/>
            <a:ext cx="2304255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лисы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118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 Ира\AppData\Local\Microsoft\Windows\Temporary Internet Files\Content.IE5\Y2IF1EUF\MC900406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8000"/>
            <a:ext cx="1474141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3600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ЛОСЬ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В облике лося 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чувствуется мощь и сила. Длинные уши чутко улавливают малейший звук. Теплая густая шерсть защищает животное от морозов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 У лося крупная горбоносая голова. 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Тело массивное, с загривком, похожим на 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горб.</a:t>
            </a:r>
            <a:endParaRPr lang="ru-RU" sz="31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Ноги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у лося - длинные, с широкими копытами. Они позволяют ходить по глубокому снегу, по болоту.</a:t>
            </a:r>
          </a:p>
          <a:p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А еще лоси быстро бегают. И не только по открытому ровному месту, но и сквозь лесные чащи, по буграм и трясинам.</a:t>
            </a:r>
          </a:p>
          <a:p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Встретится река - лось легко переплывет и ее. И даже может на минуточку нырнуть под воду.</a:t>
            </a:r>
          </a:p>
          <a:p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Есть у лося и украшение - большие широкие рога. </a:t>
            </a:r>
          </a:p>
          <a:p>
            <a:endParaRPr lang="ru-RU" sz="31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985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56984" cy="5616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1793266" cy="2088232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51520" y="5671608"/>
            <a:ext cx="2088232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лось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062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620688"/>
            <a:ext cx="77724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4920" y="1196752"/>
            <a:ext cx="6400800" cy="451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ВОЛК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Серый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волк - герой многих сказок.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Волк крупнее собаки и свой хвост никогда не закручивает "в колечко". Волчий мех теплый, густой, серого или рыжевато - бурого цвета.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 отличие от собак, волк не лает, а рычит или воет. Волчий вой - протяжный, тревожный.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Так волки "разговаривают", общаются между собой. И обозначают свои охотничьи территории. Волк умный, смелый и сильный зверь. Он быстро бегает, хорошо плавает. Охотясь, совершает далекие походы.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4098" name="Picture 2" descr="C:\Users\Мама Ира\AppData\Local\Microsoft\Windows\Temporary Internet Files\Content.IE5\Y2IF1EUF\MC900359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1101852" cy="177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617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" y="1124744"/>
            <a:ext cx="8964488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04" y="4546715"/>
            <a:ext cx="3066441" cy="2311285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290045" y="1124744"/>
            <a:ext cx="2789071" cy="720080"/>
          </a:xfrm>
          <a:prstGeom prst="foldedCorne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волки</a:t>
            </a:r>
            <a:endParaRPr lang="ru-RU" sz="4800" dirty="0">
              <a:latin typeface="Beesknees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307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681</TotalTime>
  <Words>802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Презентация4</vt:lpstr>
      <vt:lpstr>  Дикие животные Пензенского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67</cp:revision>
  <dcterms:created xsi:type="dcterms:W3CDTF">2012-01-31T19:43:44Z</dcterms:created>
  <dcterms:modified xsi:type="dcterms:W3CDTF">2017-05-13T05:36:43Z</dcterms:modified>
</cp:coreProperties>
</file>